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5" r:id="rId3"/>
    <p:sldId id="284" r:id="rId4"/>
    <p:sldId id="278" r:id="rId5"/>
    <p:sldId id="274" r:id="rId6"/>
    <p:sldId id="259" r:id="rId7"/>
    <p:sldId id="256" r:id="rId8"/>
    <p:sldId id="271" r:id="rId9"/>
    <p:sldId id="277" r:id="rId10"/>
    <p:sldId id="281" r:id="rId11"/>
    <p:sldId id="267" r:id="rId12"/>
    <p:sldId id="257" r:id="rId13"/>
    <p:sldId id="269" r:id="rId14"/>
    <p:sldId id="265" r:id="rId15"/>
    <p:sldId id="276" r:id="rId16"/>
    <p:sldId id="264" r:id="rId17"/>
    <p:sldId id="260" r:id="rId18"/>
    <p:sldId id="262" r:id="rId19"/>
    <p:sldId id="266" r:id="rId20"/>
    <p:sldId id="258" r:id="rId21"/>
    <p:sldId id="283" r:id="rId22"/>
    <p:sldId id="279" r:id="rId23"/>
    <p:sldId id="268" r:id="rId24"/>
    <p:sldId id="280" r:id="rId25"/>
    <p:sldId id="270" r:id="rId26"/>
    <p:sldId id="261" r:id="rId27"/>
    <p:sldId id="285" r:id="rId28"/>
    <p:sldId id="273" r:id="rId29"/>
    <p:sldId id="272" r:id="rId30"/>
    <p:sldId id="282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6" d="100"/>
          <a:sy n="66" d="100"/>
        </p:scale>
        <p:origin x="5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0AD-3008-4ADB-B9BA-EFF48F650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26474-7A4F-4885-9841-570A9636A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A5A0B-BEF7-44A0-B0D6-6DE72A91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A5B7-05E1-4FC4-8CE6-6E995F43C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96B78-C55E-49FE-B882-915FFFD8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29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2713-5D8A-405E-B645-98C73AC9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21230-52DC-40A6-B0AD-E05C8921E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45891-F6FD-4D7D-871B-FA954791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2E808-9056-47A9-8BBB-A1DD1EB5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7B1A-9433-42C5-B0B0-9C2BE1C4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42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42F8C-B7E7-4211-B59E-F94EB652C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136B7-C11F-4D77-A7E0-E7064AE57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543B-236B-4F4C-A847-28D3E963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7ABE-128E-4E8D-822F-C37C5353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AD5CF-F131-4D51-95AB-1E32770E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0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BB30-697A-47B4-A56B-521C2F8C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ED22-0F42-4CB1-8667-E9985563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3082-1593-48C9-899C-99C12110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2297-85A1-431E-8FA8-E4C494C4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A2D76-9E2F-46F5-A419-61653372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24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D667-6520-4D21-B730-7954A60B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11607-1090-41A0-8D7D-F87FEE291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E896-7EA5-4EBC-A076-C03B0061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FF745-0418-4946-9511-5FFBB236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608AB-7A23-4555-9EAA-1F2C5E30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80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0B71-C567-4CDF-9525-D8007D74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76826-B7DE-4FB9-9A47-9EB7306D9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94315-C460-4135-B06A-7AEF312F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F53EC-93D7-48E7-99BA-35CB8DBE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248FA-C279-4D22-BBF5-3E04FE64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3C97E-C6A0-43D9-9468-A18C82B2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ACA6-7333-4A4D-8E22-1CBC1302B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F8A88-AA8B-4087-A0C0-75CA665EA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0491D-21DD-4D07-BF9D-991D654D7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30F64-D5FB-4890-BB6E-4F8D2D0F4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825E5-82BC-4FE7-A69A-5CF985956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A12D44-9B06-46EA-B082-22033924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2FBE3-FF4E-4EF4-BB10-D14F592D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52E76-35AE-4505-95B2-4DC0918C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49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28D7-FC5C-4C01-9B1F-6E6F81B2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05380-8B64-440D-AAC0-A7A61247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C0E4F-B99A-4CC7-8ED4-C6974739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D9953-8C0E-4ED7-BFA9-CBB83CB9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67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86B38-2E07-43E1-A914-A8E5BBAB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3E3035-C6EA-481B-885E-3C899A23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1C959-DF7C-421A-AA96-7A116C54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27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CE25-F6DE-4AA1-989A-A0D5AA95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B8E0-3830-4DDD-A763-B357F298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1A241-9E09-4B71-9A92-68D33EEE5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7DF0-A296-4562-8BC2-8AC7DB21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E41CF-8AF6-48C2-BD1B-2D3D3DF9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9B75B-520E-4BEF-A89E-5BCD69F4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7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03C2-4B89-460D-8C4B-D70764BA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9CCB7-E9AD-445C-A28E-D2D5AE8C3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26157-8828-4A83-8590-E587B1E7F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C7963-98BE-4605-9C95-5237241D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E3093-F58B-410C-8078-BF87B580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C5AEF-D377-45E5-9346-5976A304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30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EBD17-76DD-4B01-8800-CBA58C5C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7A541-EFFE-47C6-844C-B2C72C496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92D9F-DE4B-4EDD-892C-A133A37FD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431D0-6572-4737-8B7E-867FDFA6685D}" type="datetimeFigureOut">
              <a:rPr lang="en-IN" smtClean="0"/>
              <a:t>26-02-2022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6B215-684E-4DA1-9324-6DEAAA5CF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16D35-6398-4699-981B-F69A31407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6BFF-286A-459B-A5C6-77E74A3E54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46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80F2E-68F4-4F9E-8B09-F7BB0456A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411A-7424-42F3-90DB-68001DDE5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9685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959BA-FD63-460D-B709-2EB98471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499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82F865-20D1-4544-9A45-B63E19F28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5963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65251-F96C-4F5B-BA09-D2B64D2C8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8597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2F490-E805-4948-AE46-54D1EFC8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5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56DB4-8923-47CD-8A29-2F22E44E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10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8062A-616F-42B4-85B4-7FBDE9A0D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6386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0DEC1-86D2-4AD3-85B5-8A2ACF5C3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7723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CB5EA-AD74-4D5A-85AC-F4AB3D30A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9708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F8BCB-1F8C-4078-BC8B-D9296BB9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36012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61402-964D-44AE-AABE-FE46C4E70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9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B33E5-E010-4700-A646-EA8887B19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65932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96974-65C2-4468-A6E5-2C66744F5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713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4D53B-455B-4176-A7A0-F852B8BE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80836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C82D2-9934-4309-98BD-D99CA9D5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0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3C54C-9B85-4556-8196-F4B72B5E6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F049A-0055-454E-96A3-46AA778EB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53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3BE33-20FD-4CAB-8C00-10A3B1B02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09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95ED2-4946-4D47-9F87-1627DB38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85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2288C-0979-4DA5-97DB-12A6838A7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FA7CC-4FFE-4812-ACA8-1FCF38B56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mantra_om_sarve_bhabantu_sukhina_-2705026492779226749 (mp3cut (mp3cut.net) (4)">
            <a:hlinkClick r:id="" action="ppaction://media"/>
            <a:extLst>
              <a:ext uri="{FF2B5EF4-FFF2-40B4-BE49-F238E27FC236}">
                <a16:creationId xmlns:a16="http://schemas.microsoft.com/office/drawing/2014/main" id="{DCF49D73-CAF3-4DAF-9684-608B8A6A6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D5305-C10E-4951-8F39-6E48D1F9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59D3D-0F3B-490C-87D5-73AF5DCD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303AD-1E8D-407F-ABB7-98670DF31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E8F94-2307-4FA3-8342-89E2C56DC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A51FA-1916-4FB4-9BB6-401D0DEC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F93D3-94DB-468E-A9F6-C5369FE6D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9597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A4AA17D5-9160-4775-ABF4-318F2DF71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5494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2089A-1DE4-4E23-BEB0-76BEA1B4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F2B2D-341F-45C2-81EF-73B56D41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0</Words>
  <Application>Microsoft Office PowerPoint</Application>
  <PresentationFormat>Widescreen</PresentationFormat>
  <Paragraphs>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Siddhant Saraogi</dc:creator>
  <cp:lastModifiedBy>Siddhant Saraogi</cp:lastModifiedBy>
  <cp:revision>2</cp:revision>
  <dcterms:created xsi:type="dcterms:W3CDTF">2022-02-25T08:53:44Z</dcterms:created>
  <dcterms:modified xsi:type="dcterms:W3CDTF">2022-02-26T12:20:28Z</dcterms:modified>
</cp:coreProperties>
</file>